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40E6-C36F-AD5B-BFD2-0171079A1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A7CB7-B3FD-CF61-B853-ED67B86B8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EFF4E-B6F2-9F43-87BF-D92F1F405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6BFB9-30A8-5E0C-CCDA-FED3051A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C70A2-5F55-0F78-6E81-DD21742B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829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DB2D6-EF4F-F02C-462D-9BEB152A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4160C-DE55-8141-08FD-3093816FC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71B8-35EE-9A07-C17D-3C1BCFB2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14CA4-9C85-3071-13D3-A2D0D1F50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76CDA-1FE3-66F0-BD5B-18CC5E31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75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8AF4B6-4DE0-8E2F-DB52-37E784DBF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D5EAD-814F-1E6B-33E8-51DE00223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4A82C-DBB0-625C-6C58-4D700D5F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D88C4-2066-18D2-14BA-3CFB98854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10D6B-9244-D521-2F01-6027A219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883A-407B-50C4-524D-817BF74A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45DD1-9BC4-9558-2307-BE16235D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B3A0C-A747-5166-29FF-EEF4B3C8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F2941-45F1-88D5-E05E-CCA0F4A5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4F6DA-1F52-0FEF-BADE-BC3C8D4C9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0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4CB1-2653-D609-7D58-2C473B4D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3D3AE-AA45-549E-FB71-56B775E87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1ECBB-36AF-D84E-0550-54723384C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A8E4F-0CCF-7ED6-8576-4934DA2A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9B0BB-B5DD-FEE3-E18B-EE1A0CE8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634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F9CE5-8293-DAB0-0CA3-A11069E0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20C1-9A6E-E157-8D37-40AC5DB09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EC2AB-0FBD-B82D-86C3-D4EA5A5FD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E2251-FA86-DD55-826C-4048F92D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13B91-22B6-242D-D43A-E5A621D06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74EB7-FAEF-AFD7-FFA7-EA14D37A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956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3F17F-1F12-4133-AC2B-685A4471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DCF26-17B0-C563-F0D2-494948EC3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EE31C-9250-5E56-DBD3-AE54FA234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789EE-958D-9E90-D036-B827880FC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6096B-1256-D1CA-880A-E6242A3BD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F7B3EE-764C-D0DB-BFA1-350A2483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7F5D2-D853-CE8C-DA44-2AEF7BC64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77D25-3E06-97A5-55AA-CC257B637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943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2C6DD-2229-1B69-666E-3F50BE8B7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6F7991-C0AF-05BB-037D-A864A5CE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1E18AF-3343-A456-A8B9-C3EB126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066DC-37C3-361D-E5D7-108D9B4C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35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6E3CFB-49CB-A6A7-D63B-39E1E7FA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DAD6C-FEC3-EF40-090B-5D326E0C1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25F24-85A9-4E5A-7529-87F6C054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73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4753-B0FF-0570-826C-7CBA486A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F451F-FDAA-CDBD-F328-F6826CCE5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C292D-923A-748F-B217-7D39D7A8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2D914-A9B2-7539-81C9-DA0AA30EB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4FDE2-96EC-195F-B4A7-9AEA2171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26DE-6D2B-7524-BDAC-77C2824C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689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AD8B-C2ED-EEEA-F66E-CA29C8510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DD8310-C87E-5B18-DC74-3CC8562CD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33E2-03F8-537D-B1EB-164425FAE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770DB-7882-4D13-1EE7-6E614367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096E8-A00F-CCCD-CEDA-409B2650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C8CF6-4203-4F9B-B9D1-4DE9FB3D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02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58A522-7F53-BB15-4EDF-B168FCD3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A198B-E14C-7070-F09F-03C315E4D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56B4C-D7B6-089E-1B75-7F923F2887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46051-E0AD-4ED5-9AF3-DB67F9FB284A}" type="datetimeFigureOut">
              <a:rPr lang="en-IN" smtClean="0"/>
              <a:t>02-01-2023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A9613-60D4-B5D9-CCAA-A1AE6F34B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6F56C-EA8B-69B6-475E-F9AA1F468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F2DF-FBA2-478F-980D-F70CF593831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608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EFCBAF-AAF7-19C9-A1EB-C6B21C7241DA}"/>
              </a:ext>
            </a:extLst>
          </p:cNvPr>
          <p:cNvSpPr txBox="1"/>
          <p:nvPr/>
        </p:nvSpPr>
        <p:spPr>
          <a:xfrm>
            <a:off x="2125435" y="5173315"/>
            <a:ext cx="2465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bg1"/>
                </a:solidFill>
              </a:rPr>
              <a:t>Individual 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F6BB15-043F-3C2A-0C7A-24FCDB6C4EB1}"/>
              </a:ext>
            </a:extLst>
          </p:cNvPr>
          <p:cNvSpPr txBox="1"/>
          <p:nvPr/>
        </p:nvSpPr>
        <p:spPr>
          <a:xfrm>
            <a:off x="1913164" y="5173315"/>
            <a:ext cx="28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bg1"/>
                </a:solidFill>
              </a:rPr>
              <a:t>Individual Name</a:t>
            </a:r>
          </a:p>
        </p:txBody>
      </p:sp>
      <p:pic>
        <p:nvPicPr>
          <p:cNvPr id="8" name="Picture 7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C2DE9234-8B8E-E0F9-A5F8-C83DE619D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308E0BD1-AC29-C1A5-A8B0-4F2ABB8A07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694714" cy="4873625"/>
          </a:xfrm>
        </p:spPr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FFD931-DE85-5E40-55D2-260715EF1AF9}"/>
              </a:ext>
            </a:extLst>
          </p:cNvPr>
          <p:cNvSpPr txBox="1"/>
          <p:nvPr/>
        </p:nvSpPr>
        <p:spPr>
          <a:xfrm>
            <a:off x="2065564" y="5325715"/>
            <a:ext cx="28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bg1"/>
                </a:solidFill>
              </a:rPr>
              <a:t>Individual Name</a:t>
            </a:r>
          </a:p>
        </p:txBody>
      </p:sp>
    </p:spTree>
    <p:extLst>
      <p:ext uri="{BB962C8B-B14F-4D97-AF65-F5344CB8AC3E}">
        <p14:creationId xmlns:p14="http://schemas.microsoft.com/office/powerpoint/2010/main" val="35866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">
            <a:extLst>
              <a:ext uri="{FF2B5EF4-FFF2-40B4-BE49-F238E27FC236}">
                <a16:creationId xmlns:a16="http://schemas.microsoft.com/office/drawing/2014/main" id="{672A64AD-3FCD-68B9-D5B7-2FE992576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DACCF6B-F20D-0853-AB51-9572F6D70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694714" cy="4873625"/>
          </a:xfrm>
        </p:spPr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C11CC-1FDD-39E9-7BA6-A662FA6B2BFB}"/>
              </a:ext>
            </a:extLst>
          </p:cNvPr>
          <p:cNvSpPr txBox="1"/>
          <p:nvPr/>
        </p:nvSpPr>
        <p:spPr>
          <a:xfrm>
            <a:off x="1913164" y="5173315"/>
            <a:ext cx="287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chemeClr val="bg1"/>
                </a:solidFill>
              </a:rPr>
              <a:t>Organization Name</a:t>
            </a:r>
          </a:p>
        </p:txBody>
      </p:sp>
    </p:spTree>
    <p:extLst>
      <p:ext uri="{BB962C8B-B14F-4D97-AF65-F5344CB8AC3E}">
        <p14:creationId xmlns:p14="http://schemas.microsoft.com/office/powerpoint/2010/main" val="16195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 Dabra</dc:creator>
  <cp:lastModifiedBy>Ankit Dabra</cp:lastModifiedBy>
  <cp:revision>10</cp:revision>
  <dcterms:created xsi:type="dcterms:W3CDTF">2022-05-13T11:08:55Z</dcterms:created>
  <dcterms:modified xsi:type="dcterms:W3CDTF">2023-01-02T07:31:59Z</dcterms:modified>
</cp:coreProperties>
</file>